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64" r:id="rId3"/>
    <p:sldId id="263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ie Pargovski" initials="MOU" lastIdx="1" clrIdx="0">
    <p:extLst>
      <p:ext uri="{19B8F6BF-5375-455C-9EA6-DF929625EA0E}">
        <p15:presenceInfo xmlns:p15="http://schemas.microsoft.com/office/powerpoint/2012/main" userId="Sylvie Pargov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9AF"/>
    <a:srgbClr val="D6BAB0"/>
    <a:srgbClr val="BA5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9"/>
  </p:normalViewPr>
  <p:slideViewPr>
    <p:cSldViewPr snapToGrid="0">
      <p:cViewPr>
        <p:scale>
          <a:sx n="69" d="100"/>
          <a:sy n="69" d="100"/>
        </p:scale>
        <p:origin x="2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E39F3AB-B608-6EEA-45C3-9B4607019FC9}"/>
              </a:ext>
            </a:extLst>
          </p:cNvPr>
          <p:cNvSpPr/>
          <p:nvPr userDrawn="1"/>
        </p:nvSpPr>
        <p:spPr>
          <a:xfrm>
            <a:off x="4443047" y="5839307"/>
            <a:ext cx="2772068" cy="2255155"/>
          </a:xfrm>
          <a:prstGeom prst="rect">
            <a:avLst/>
          </a:prstGeom>
          <a:solidFill>
            <a:schemeClr val="bg1">
              <a:alpha val="786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E32596-D546-050E-269C-97C56BE3D4C3}"/>
              </a:ext>
            </a:extLst>
          </p:cNvPr>
          <p:cNvSpPr/>
          <p:nvPr userDrawn="1"/>
        </p:nvSpPr>
        <p:spPr>
          <a:xfrm>
            <a:off x="4369192" y="5721610"/>
            <a:ext cx="231853" cy="235396"/>
          </a:xfrm>
          <a:prstGeom prst="rect">
            <a:avLst/>
          </a:prstGeom>
          <a:solidFill>
            <a:srgbClr val="BA5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7A0526-7842-A11C-5C73-CDFEC2B501AC}"/>
              </a:ext>
            </a:extLst>
          </p:cNvPr>
          <p:cNvSpPr/>
          <p:nvPr userDrawn="1"/>
        </p:nvSpPr>
        <p:spPr>
          <a:xfrm>
            <a:off x="4435796" y="3151767"/>
            <a:ext cx="2772068" cy="2255155"/>
          </a:xfrm>
          <a:prstGeom prst="rect">
            <a:avLst/>
          </a:prstGeom>
          <a:solidFill>
            <a:schemeClr val="bg1">
              <a:alpha val="786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16609D-8411-FF76-1DD1-389C3A6184A8}"/>
              </a:ext>
            </a:extLst>
          </p:cNvPr>
          <p:cNvSpPr/>
          <p:nvPr userDrawn="1"/>
        </p:nvSpPr>
        <p:spPr>
          <a:xfrm>
            <a:off x="4436121" y="8537479"/>
            <a:ext cx="2772068" cy="1191876"/>
          </a:xfrm>
          <a:prstGeom prst="rect">
            <a:avLst/>
          </a:prstGeom>
          <a:solidFill>
            <a:schemeClr val="bg1">
              <a:alpha val="786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F31CB5-0807-168C-FA54-CCC8F2674C4D}"/>
              </a:ext>
            </a:extLst>
          </p:cNvPr>
          <p:cNvSpPr/>
          <p:nvPr userDrawn="1"/>
        </p:nvSpPr>
        <p:spPr>
          <a:xfrm>
            <a:off x="4362266" y="8419781"/>
            <a:ext cx="231853" cy="235396"/>
          </a:xfrm>
          <a:prstGeom prst="rect">
            <a:avLst/>
          </a:prstGeom>
          <a:solidFill>
            <a:srgbClr val="BA5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3D3B1B-AF63-F3BE-3F91-9630BE986237}"/>
              </a:ext>
            </a:extLst>
          </p:cNvPr>
          <p:cNvSpPr/>
          <p:nvPr userDrawn="1"/>
        </p:nvSpPr>
        <p:spPr>
          <a:xfrm>
            <a:off x="416210" y="3156396"/>
            <a:ext cx="3740671" cy="6584763"/>
          </a:xfrm>
          <a:prstGeom prst="rect">
            <a:avLst/>
          </a:prstGeom>
          <a:solidFill>
            <a:schemeClr val="bg1">
              <a:alpha val="786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B5CD0B-5FD0-BA38-35C6-FAAF9B3EA147}"/>
              </a:ext>
            </a:extLst>
          </p:cNvPr>
          <p:cNvSpPr/>
          <p:nvPr userDrawn="1"/>
        </p:nvSpPr>
        <p:spPr>
          <a:xfrm>
            <a:off x="320800" y="3038699"/>
            <a:ext cx="231853" cy="235396"/>
          </a:xfrm>
          <a:prstGeom prst="rect">
            <a:avLst/>
          </a:prstGeom>
          <a:solidFill>
            <a:srgbClr val="BA5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6C4B2AD-7128-E457-8AEB-A087C6D2B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521" y="3641079"/>
            <a:ext cx="3356883" cy="5932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Faire une description de l’animation proposée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22E19C3A-8166-1678-4BFE-8CDEDE955A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4142" y="3564401"/>
            <a:ext cx="2347452" cy="7307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Renseigner le lieu de l’animation, l’adresse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AF93CF-7D4C-4082-6C01-A97CA9CC4A5C}"/>
              </a:ext>
            </a:extLst>
          </p:cNvPr>
          <p:cNvSpPr txBox="1"/>
          <p:nvPr userDrawn="1"/>
        </p:nvSpPr>
        <p:spPr>
          <a:xfrm>
            <a:off x="416210" y="3155223"/>
            <a:ext cx="374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Animation proposée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634215-5F8F-6D66-A1A1-BD6DC9155082}"/>
              </a:ext>
            </a:extLst>
          </p:cNvPr>
          <p:cNvSpPr txBox="1"/>
          <p:nvPr userDrawn="1"/>
        </p:nvSpPr>
        <p:spPr>
          <a:xfrm>
            <a:off x="4440405" y="3158081"/>
            <a:ext cx="27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Où ?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30FC85F-9F65-8930-90A9-C847D5BAC3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8428" y="4912089"/>
            <a:ext cx="2347452" cy="3693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Renseigner la date et l’horaire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FE1B37B-5F13-CC27-1B8E-8A7E733D8BEE}"/>
              </a:ext>
            </a:extLst>
          </p:cNvPr>
          <p:cNvSpPr txBox="1"/>
          <p:nvPr userDrawn="1"/>
        </p:nvSpPr>
        <p:spPr>
          <a:xfrm>
            <a:off x="4440406" y="4504184"/>
            <a:ext cx="27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Quand ?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37C805E9-DFBB-8E10-37CF-46950C55B1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8428" y="6230114"/>
            <a:ext cx="2347452" cy="5123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Préciser si l’entrée est libre ou payante, en ligne ou en présentielle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AFB642-74FD-0D8D-FE0F-AB440E244CFF}"/>
              </a:ext>
            </a:extLst>
          </p:cNvPr>
          <p:cNvSpPr txBox="1"/>
          <p:nvPr userDrawn="1"/>
        </p:nvSpPr>
        <p:spPr>
          <a:xfrm>
            <a:off x="4440407" y="5836497"/>
            <a:ext cx="276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Conditions d’accès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FDEEDCA0-14E3-40A8-2FEC-07AA582E1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4142" y="8912383"/>
            <a:ext cx="2347452" cy="7489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Préciser la personne à contacter : nom, prénom, téléphone, e-mail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5C3006-966B-BB08-086C-F054A2CBF2B0}"/>
              </a:ext>
            </a:extLst>
          </p:cNvPr>
          <p:cNvSpPr txBox="1"/>
          <p:nvPr userDrawn="1"/>
        </p:nvSpPr>
        <p:spPr>
          <a:xfrm>
            <a:off x="4436121" y="8539409"/>
            <a:ext cx="277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Contact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7491F95-E8F9-FEFB-ECA7-387EB1A4746A}"/>
              </a:ext>
            </a:extLst>
          </p:cNvPr>
          <p:cNvCxnSpPr/>
          <p:nvPr userDrawn="1"/>
        </p:nvCxnSpPr>
        <p:spPr>
          <a:xfrm>
            <a:off x="4673924" y="4432744"/>
            <a:ext cx="2347452" cy="0"/>
          </a:xfrm>
          <a:prstGeom prst="line">
            <a:avLst/>
          </a:prstGeom>
          <a:ln w="15875">
            <a:solidFill>
              <a:srgbClr val="BA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71386A9-4962-A9A0-1202-CFC1D4380C26}"/>
              </a:ext>
            </a:extLst>
          </p:cNvPr>
          <p:cNvCxnSpPr/>
          <p:nvPr userDrawn="1"/>
        </p:nvCxnSpPr>
        <p:spPr>
          <a:xfrm>
            <a:off x="4694142" y="6880020"/>
            <a:ext cx="2347452" cy="0"/>
          </a:xfrm>
          <a:prstGeom prst="line">
            <a:avLst/>
          </a:prstGeom>
          <a:ln w="15875">
            <a:solidFill>
              <a:srgbClr val="BA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C03DAF03-595F-D5A7-014A-61885C8CFF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94142" y="7382571"/>
            <a:ext cx="2347452" cy="5151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Préciser si besoin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8EBCA1-9DF0-6A34-4041-BFD92362897A}"/>
              </a:ext>
            </a:extLst>
          </p:cNvPr>
          <p:cNvSpPr txBox="1"/>
          <p:nvPr userDrawn="1"/>
        </p:nvSpPr>
        <p:spPr>
          <a:xfrm>
            <a:off x="4436121" y="6960378"/>
            <a:ext cx="277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Modalités d’inscription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747E86-5820-87A9-8435-5BA1C75C7142}"/>
              </a:ext>
            </a:extLst>
          </p:cNvPr>
          <p:cNvSpPr/>
          <p:nvPr userDrawn="1"/>
        </p:nvSpPr>
        <p:spPr>
          <a:xfrm>
            <a:off x="4361941" y="3034070"/>
            <a:ext cx="231853" cy="235396"/>
          </a:xfrm>
          <a:prstGeom prst="rect">
            <a:avLst/>
          </a:prstGeom>
          <a:solidFill>
            <a:srgbClr val="BA5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2F1ED954-213B-96AB-EA84-8442C9BBC2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7775" y="298450"/>
            <a:ext cx="1963738" cy="1455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Cliquer sur l’icône pour insérer votre logo</a:t>
            </a:r>
          </a:p>
        </p:txBody>
      </p:sp>
    </p:spTree>
    <p:extLst>
      <p:ext uri="{BB962C8B-B14F-4D97-AF65-F5344CB8AC3E}">
        <p14:creationId xmlns:p14="http://schemas.microsoft.com/office/powerpoint/2010/main" val="3629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84BB34-7CC4-5019-5B68-4D9D2F62D0FF}"/>
              </a:ext>
            </a:extLst>
          </p:cNvPr>
          <p:cNvSpPr/>
          <p:nvPr userDrawn="1"/>
        </p:nvSpPr>
        <p:spPr>
          <a:xfrm>
            <a:off x="4013839" y="10019545"/>
            <a:ext cx="3545836" cy="672268"/>
          </a:xfrm>
          <a:custGeom>
            <a:avLst/>
            <a:gdLst>
              <a:gd name="connsiteX0" fmla="*/ 0 w 3116628"/>
              <a:gd name="connsiteY0" fmla="*/ 0 h 672268"/>
              <a:gd name="connsiteX1" fmla="*/ 3116628 w 3116628"/>
              <a:gd name="connsiteY1" fmla="*/ 0 h 672268"/>
              <a:gd name="connsiteX2" fmla="*/ 3116628 w 3116628"/>
              <a:gd name="connsiteY2" fmla="*/ 672268 h 672268"/>
              <a:gd name="connsiteX3" fmla="*/ 0 w 3116628"/>
              <a:gd name="connsiteY3" fmla="*/ 672268 h 672268"/>
              <a:gd name="connsiteX4" fmla="*/ 0 w 3116628"/>
              <a:gd name="connsiteY4" fmla="*/ 0 h 672268"/>
              <a:gd name="connsiteX0" fmla="*/ 429208 w 3545836"/>
              <a:gd name="connsiteY0" fmla="*/ 0 h 672268"/>
              <a:gd name="connsiteX1" fmla="*/ 3545836 w 3545836"/>
              <a:gd name="connsiteY1" fmla="*/ 0 h 672268"/>
              <a:gd name="connsiteX2" fmla="*/ 3545836 w 3545836"/>
              <a:gd name="connsiteY2" fmla="*/ 672268 h 672268"/>
              <a:gd name="connsiteX3" fmla="*/ 0 w 3545836"/>
              <a:gd name="connsiteY3" fmla="*/ 672268 h 672268"/>
              <a:gd name="connsiteX4" fmla="*/ 429208 w 3545836"/>
              <a:gd name="connsiteY4" fmla="*/ 0 h 6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5836" h="672268">
                <a:moveTo>
                  <a:pt x="429208" y="0"/>
                </a:moveTo>
                <a:lnTo>
                  <a:pt x="3545836" y="0"/>
                </a:lnTo>
                <a:lnTo>
                  <a:pt x="3545836" y="672268"/>
                </a:lnTo>
                <a:lnTo>
                  <a:pt x="0" y="672268"/>
                </a:lnTo>
                <a:lnTo>
                  <a:pt x="4292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39F3AB-B608-6EEA-45C3-9B4607019FC9}"/>
              </a:ext>
            </a:extLst>
          </p:cNvPr>
          <p:cNvSpPr/>
          <p:nvPr userDrawn="1"/>
        </p:nvSpPr>
        <p:spPr>
          <a:xfrm>
            <a:off x="4443047" y="6044578"/>
            <a:ext cx="2772068" cy="2255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E32596-D546-050E-269C-97C56BE3D4C3}"/>
              </a:ext>
            </a:extLst>
          </p:cNvPr>
          <p:cNvSpPr/>
          <p:nvPr userDrawn="1"/>
        </p:nvSpPr>
        <p:spPr>
          <a:xfrm>
            <a:off x="4369192" y="5926881"/>
            <a:ext cx="231853" cy="235396"/>
          </a:xfrm>
          <a:prstGeom prst="rect">
            <a:avLst/>
          </a:prstGeom>
          <a:solidFill>
            <a:srgbClr val="D7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7A0526-7842-A11C-5C73-CDFEC2B501AC}"/>
              </a:ext>
            </a:extLst>
          </p:cNvPr>
          <p:cNvSpPr/>
          <p:nvPr userDrawn="1"/>
        </p:nvSpPr>
        <p:spPr>
          <a:xfrm>
            <a:off x="4435796" y="3450344"/>
            <a:ext cx="2772068" cy="2255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16609D-8411-FF76-1DD1-389C3A6184A8}"/>
              </a:ext>
            </a:extLst>
          </p:cNvPr>
          <p:cNvSpPr/>
          <p:nvPr userDrawn="1"/>
        </p:nvSpPr>
        <p:spPr>
          <a:xfrm>
            <a:off x="4436121" y="8649445"/>
            <a:ext cx="2772068" cy="1191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F31CB5-0807-168C-FA54-CCC8F2674C4D}"/>
              </a:ext>
            </a:extLst>
          </p:cNvPr>
          <p:cNvSpPr/>
          <p:nvPr userDrawn="1"/>
        </p:nvSpPr>
        <p:spPr>
          <a:xfrm>
            <a:off x="4362266" y="8531747"/>
            <a:ext cx="231853" cy="235396"/>
          </a:xfrm>
          <a:prstGeom prst="rect">
            <a:avLst/>
          </a:prstGeom>
          <a:solidFill>
            <a:srgbClr val="D6B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3D3B1B-AF63-F3BE-3F91-9630BE986237}"/>
              </a:ext>
            </a:extLst>
          </p:cNvPr>
          <p:cNvSpPr/>
          <p:nvPr userDrawn="1"/>
        </p:nvSpPr>
        <p:spPr>
          <a:xfrm>
            <a:off x="416210" y="3454972"/>
            <a:ext cx="3740671" cy="638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B5CD0B-5FD0-BA38-35C6-FAAF9B3EA147}"/>
              </a:ext>
            </a:extLst>
          </p:cNvPr>
          <p:cNvSpPr/>
          <p:nvPr userDrawn="1"/>
        </p:nvSpPr>
        <p:spPr>
          <a:xfrm>
            <a:off x="320800" y="3337275"/>
            <a:ext cx="231853" cy="235396"/>
          </a:xfrm>
          <a:prstGeom prst="rect">
            <a:avLst/>
          </a:prstGeom>
          <a:solidFill>
            <a:srgbClr val="D7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6C4B2AD-7128-E457-8AEB-A087C6D2B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521" y="3918858"/>
            <a:ext cx="3356883" cy="5766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Faire une description de l’animation proposée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22E19C3A-8166-1678-4BFE-8CDEDE955A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4142" y="3862978"/>
            <a:ext cx="2347452" cy="7307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Renseigner le lieu de l’animation, l’adresse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AF93CF-7D4C-4082-6C01-A97CA9CC4A5C}"/>
              </a:ext>
            </a:extLst>
          </p:cNvPr>
          <p:cNvSpPr txBox="1"/>
          <p:nvPr userDrawn="1"/>
        </p:nvSpPr>
        <p:spPr>
          <a:xfrm>
            <a:off x="416210" y="3472460"/>
            <a:ext cx="374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Animation proposée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634215-5F8F-6D66-A1A1-BD6DC9155082}"/>
              </a:ext>
            </a:extLst>
          </p:cNvPr>
          <p:cNvSpPr txBox="1"/>
          <p:nvPr userDrawn="1"/>
        </p:nvSpPr>
        <p:spPr>
          <a:xfrm>
            <a:off x="4440405" y="3456658"/>
            <a:ext cx="27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Où ?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30FC85F-9F65-8930-90A9-C847D5BAC3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8428" y="5210666"/>
            <a:ext cx="2347452" cy="3693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Renseigner la date et l’horaire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FE1B37B-5F13-CC27-1B8E-8A7E733D8BEE}"/>
              </a:ext>
            </a:extLst>
          </p:cNvPr>
          <p:cNvSpPr txBox="1"/>
          <p:nvPr userDrawn="1"/>
        </p:nvSpPr>
        <p:spPr>
          <a:xfrm>
            <a:off x="4440406" y="4802761"/>
            <a:ext cx="277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Quand ?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37C805E9-DFBB-8E10-37CF-46950C55B1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8428" y="6435385"/>
            <a:ext cx="2347452" cy="5123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Préciser si l’entrée est libre ou payante, en ligne ou en présentielle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AFB642-74FD-0D8D-FE0F-AB440E244CFF}"/>
              </a:ext>
            </a:extLst>
          </p:cNvPr>
          <p:cNvSpPr txBox="1"/>
          <p:nvPr userDrawn="1"/>
        </p:nvSpPr>
        <p:spPr>
          <a:xfrm>
            <a:off x="4440407" y="6041768"/>
            <a:ext cx="276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Conditions d’accès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FDEEDCA0-14E3-40A8-2FEC-07AA582E1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4142" y="9024349"/>
            <a:ext cx="2347452" cy="7489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Préciser la personne à contacter : nom, prénom, téléphone, e-mail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5C3006-966B-BB08-086C-F054A2CBF2B0}"/>
              </a:ext>
            </a:extLst>
          </p:cNvPr>
          <p:cNvSpPr txBox="1"/>
          <p:nvPr userDrawn="1"/>
        </p:nvSpPr>
        <p:spPr>
          <a:xfrm>
            <a:off x="4436121" y="8651375"/>
            <a:ext cx="277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Contact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A7491F95-E8F9-FEFB-ECA7-387EB1A4746A}"/>
              </a:ext>
            </a:extLst>
          </p:cNvPr>
          <p:cNvCxnSpPr/>
          <p:nvPr userDrawn="1"/>
        </p:nvCxnSpPr>
        <p:spPr>
          <a:xfrm>
            <a:off x="4673924" y="4731321"/>
            <a:ext cx="2347452" cy="0"/>
          </a:xfrm>
          <a:prstGeom prst="line">
            <a:avLst/>
          </a:prstGeom>
          <a:ln w="15875">
            <a:solidFill>
              <a:srgbClr val="BA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71386A9-4962-A9A0-1202-CFC1D4380C26}"/>
              </a:ext>
            </a:extLst>
          </p:cNvPr>
          <p:cNvCxnSpPr/>
          <p:nvPr userDrawn="1"/>
        </p:nvCxnSpPr>
        <p:spPr>
          <a:xfrm>
            <a:off x="4694142" y="7085291"/>
            <a:ext cx="2347452" cy="0"/>
          </a:xfrm>
          <a:prstGeom prst="line">
            <a:avLst/>
          </a:prstGeom>
          <a:ln w="15875">
            <a:solidFill>
              <a:srgbClr val="BA5C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C03DAF03-595F-D5A7-014A-61885C8CFF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94142" y="7587842"/>
            <a:ext cx="2347452" cy="5151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latin typeface="Marianne" panose="02000000000000000000" pitchFamily="2" charset="0"/>
              </a:defRPr>
            </a:lvl1pPr>
          </a:lstStyle>
          <a:p>
            <a:pPr lvl="0"/>
            <a:r>
              <a:rPr lang="fr-FR" dirty="0"/>
              <a:t>Préciser si besoin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8EBCA1-9DF0-6A34-4041-BFD92362897A}"/>
              </a:ext>
            </a:extLst>
          </p:cNvPr>
          <p:cNvSpPr txBox="1"/>
          <p:nvPr userDrawn="1"/>
        </p:nvSpPr>
        <p:spPr>
          <a:xfrm>
            <a:off x="4436121" y="7165649"/>
            <a:ext cx="277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rgbClr val="BA5C6D"/>
                </a:solidFill>
                <a:latin typeface="Marianne" panose="02000000000000000000" pitchFamily="2" charset="0"/>
              </a:rPr>
              <a:t>Modalités d’inscription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747E86-5820-87A9-8435-5BA1C75C7142}"/>
              </a:ext>
            </a:extLst>
          </p:cNvPr>
          <p:cNvSpPr/>
          <p:nvPr userDrawn="1"/>
        </p:nvSpPr>
        <p:spPr>
          <a:xfrm>
            <a:off x="4361941" y="3332647"/>
            <a:ext cx="231853" cy="235396"/>
          </a:xfrm>
          <a:prstGeom prst="rect">
            <a:avLst/>
          </a:prstGeom>
          <a:solidFill>
            <a:srgbClr val="D7B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2F1ED954-213B-96AB-EA84-8442C9BBC2E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93794" y="10094189"/>
            <a:ext cx="2621322" cy="814886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Cliquer sur l’icône pour insérer votre logo</a:t>
            </a:r>
          </a:p>
        </p:txBody>
      </p:sp>
    </p:spTree>
    <p:extLst>
      <p:ext uri="{BB962C8B-B14F-4D97-AF65-F5344CB8AC3E}">
        <p14:creationId xmlns:p14="http://schemas.microsoft.com/office/powerpoint/2010/main" val="201476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256AD42-D339-4385-0D6E-C4CC0AEC38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687" y="0"/>
            <a:ext cx="7564362" cy="106918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C48511-B706-396D-FA11-7AEB89AF3D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335" y="0"/>
            <a:ext cx="3549633" cy="236363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41AAE9E-0CD0-4C95-CCC8-19F12AF18E24}"/>
              </a:ext>
            </a:extLst>
          </p:cNvPr>
          <p:cNvSpPr txBox="1"/>
          <p:nvPr userDrawn="1"/>
        </p:nvSpPr>
        <p:spPr>
          <a:xfrm>
            <a:off x="451281" y="2145351"/>
            <a:ext cx="6817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>
                <a:solidFill>
                  <a:schemeClr val="bg1"/>
                </a:solidFill>
                <a:latin typeface="Marianne Medium" panose="02000000000000000000" pitchFamily="2" charset="0"/>
              </a:rPr>
              <a:t>Évènements académiques </a:t>
            </a:r>
          </a:p>
          <a:p>
            <a:pPr algn="ctr"/>
            <a:r>
              <a:rPr lang="fr-FR" sz="2400" b="0" i="0" dirty="0">
                <a:solidFill>
                  <a:schemeClr val="bg1"/>
                </a:solidFill>
                <a:latin typeface="Marianne Medium" panose="02000000000000000000" pitchFamily="2" charset="0"/>
              </a:rPr>
              <a:t>du 03 au 05 avril 2023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CB7FDC-9BE3-8018-F703-E5511CBD35AF}"/>
              </a:ext>
            </a:extLst>
          </p:cNvPr>
          <p:cNvSpPr/>
          <p:nvPr userDrawn="1"/>
        </p:nvSpPr>
        <p:spPr>
          <a:xfrm>
            <a:off x="4106968" y="0"/>
            <a:ext cx="3452707" cy="1906292"/>
          </a:xfrm>
          <a:custGeom>
            <a:avLst/>
            <a:gdLst>
              <a:gd name="connsiteX0" fmla="*/ 0 w 3452707"/>
              <a:gd name="connsiteY0" fmla="*/ 0 h 1906292"/>
              <a:gd name="connsiteX1" fmla="*/ 3452707 w 3452707"/>
              <a:gd name="connsiteY1" fmla="*/ 0 h 1906292"/>
              <a:gd name="connsiteX2" fmla="*/ 3452707 w 3452707"/>
              <a:gd name="connsiteY2" fmla="*/ 1906292 h 1906292"/>
              <a:gd name="connsiteX3" fmla="*/ 0 w 3452707"/>
              <a:gd name="connsiteY3" fmla="*/ 1906292 h 1906292"/>
              <a:gd name="connsiteX4" fmla="*/ 0 w 3452707"/>
              <a:gd name="connsiteY4" fmla="*/ 0 h 1906292"/>
              <a:gd name="connsiteX0" fmla="*/ 774915 w 3452707"/>
              <a:gd name="connsiteY0" fmla="*/ 0 h 1906292"/>
              <a:gd name="connsiteX1" fmla="*/ 3452707 w 3452707"/>
              <a:gd name="connsiteY1" fmla="*/ 0 h 1906292"/>
              <a:gd name="connsiteX2" fmla="*/ 3452707 w 3452707"/>
              <a:gd name="connsiteY2" fmla="*/ 1906292 h 1906292"/>
              <a:gd name="connsiteX3" fmla="*/ 0 w 3452707"/>
              <a:gd name="connsiteY3" fmla="*/ 1906292 h 1906292"/>
              <a:gd name="connsiteX4" fmla="*/ 774915 w 3452707"/>
              <a:gd name="connsiteY4" fmla="*/ 0 h 190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2707" h="1906292">
                <a:moveTo>
                  <a:pt x="774915" y="0"/>
                </a:moveTo>
                <a:lnTo>
                  <a:pt x="3452707" y="0"/>
                </a:lnTo>
                <a:lnTo>
                  <a:pt x="3452707" y="1906292"/>
                </a:lnTo>
                <a:lnTo>
                  <a:pt x="0" y="1906292"/>
                </a:lnTo>
                <a:lnTo>
                  <a:pt x="7749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256AD42-D339-4385-0D6E-C4CC0AEC38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4687" y="0"/>
            <a:ext cx="7564361" cy="106918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41AAE9E-0CD0-4C95-CCC8-19F12AF18E24}"/>
              </a:ext>
            </a:extLst>
          </p:cNvPr>
          <p:cNvSpPr txBox="1"/>
          <p:nvPr userDrawn="1"/>
        </p:nvSpPr>
        <p:spPr>
          <a:xfrm>
            <a:off x="368591" y="2443930"/>
            <a:ext cx="6817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>
                <a:solidFill>
                  <a:schemeClr val="bg1"/>
                </a:solidFill>
                <a:latin typeface="Marianne Medium" panose="02000000000000000000" pitchFamily="2" charset="0"/>
              </a:rPr>
              <a:t>Évènements académiques </a:t>
            </a:r>
          </a:p>
          <a:p>
            <a:pPr algn="ctr"/>
            <a:r>
              <a:rPr lang="fr-FR" sz="2400" b="0" i="0" dirty="0">
                <a:solidFill>
                  <a:schemeClr val="bg1"/>
                </a:solidFill>
                <a:latin typeface="Marianne Medium" panose="02000000000000000000" pitchFamily="2" charset="0"/>
              </a:rPr>
              <a:t>du 03 au 05 avril 2023</a:t>
            </a:r>
          </a:p>
        </p:txBody>
      </p:sp>
    </p:spTree>
    <p:extLst>
      <p:ext uri="{BB962C8B-B14F-4D97-AF65-F5344CB8AC3E}">
        <p14:creationId xmlns:p14="http://schemas.microsoft.com/office/powerpoint/2010/main" val="165881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0052DC-6363-0AC5-AC4E-605553E77C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5917-31FD-3F49-8CD3-28D9DADCD5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321A52-1BE9-E994-8975-462E504032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13B45D-0791-DB44-C9E6-984B7C6F09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2ACA8AC-9BAA-32CC-9881-BF5395984C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60F65BD-2E4D-0AB1-640D-88D5F221E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551B3B52-FA78-EBB6-6179-238FF295A7A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3330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AA71D6F-CB6E-0C3D-720E-4A67AA7EC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D7E61C-4745-1769-8395-9D7B5FF777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C746CD-0C38-8D59-2764-0864D68BD1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594DF7-3DBF-23A2-E16C-686EC33AB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7B2B33-7632-0147-6610-01EA9BBF54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98322E2-4DBE-484E-871E-54080EC94F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479A795-5FD3-EC60-E47F-83883CC3A4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42701008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2950</TotalTime>
  <Words>0</Words>
  <Application>Microsoft Macintosh PowerPoint</Application>
  <PresentationFormat>Personnalisé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Marianne</vt:lpstr>
      <vt:lpstr>Marianne Medium</vt:lpstr>
      <vt:lpstr>Thème Office</vt:lpstr>
      <vt:lpstr>1_Thème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Pargovski</dc:creator>
  <cp:lastModifiedBy>Sylvie Pargovski</cp:lastModifiedBy>
  <cp:revision>7</cp:revision>
  <dcterms:created xsi:type="dcterms:W3CDTF">2023-02-06T07:43:54Z</dcterms:created>
  <dcterms:modified xsi:type="dcterms:W3CDTF">2023-02-15T06:25:43Z</dcterms:modified>
</cp:coreProperties>
</file>